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8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0" r:id="rId16"/>
    <p:sldId id="282" r:id="rId17"/>
    <p:sldId id="285" r:id="rId18"/>
    <p:sldId id="261" r:id="rId19"/>
    <p:sldId id="271" r:id="rId20"/>
    <p:sldId id="272" r:id="rId21"/>
    <p:sldId id="284" r:id="rId22"/>
    <p:sldId id="286" r:id="rId23"/>
    <p:sldId id="259" r:id="rId24"/>
    <p:sldId id="283" r:id="rId25"/>
    <p:sldId id="287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54F48-D2CA-4588-B44F-15AA5ECBB6CD}" v="10" dt="2024-04-25T08:42:40.407"/>
    <p1510:client id="{766E9326-03D2-4B79-96A3-D1D7A01A748D}" v="63" dt="2024-04-25T04:44:13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2" autoAdjust="0"/>
  </p:normalViewPr>
  <p:slideViewPr>
    <p:cSldViewPr snapToGrid="0">
      <p:cViewPr varScale="1">
        <p:scale>
          <a:sx n="47" d="100"/>
          <a:sy n="47" d="100"/>
        </p:scale>
        <p:origin x="7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  <pc:docChgLst>
    <pc:chgData name="James Fowler-Valdez" userId="0f02dab9d40ec19a" providerId="LiveId" clId="{59654F48-D2CA-4588-B44F-15AA5ECBB6CD}"/>
    <pc:docChg chg="undo custSel addSld delSld modSld sldOrd">
      <pc:chgData name="James Fowler-Valdez" userId="0f02dab9d40ec19a" providerId="LiveId" clId="{59654F48-D2CA-4588-B44F-15AA5ECBB6CD}" dt="2024-04-25T08:42:49.395" v="1473" actId="1076"/>
      <pc:docMkLst>
        <pc:docMk/>
      </pc:docMkLst>
      <pc:sldChg chg="modSp mod">
        <pc:chgData name="James Fowler-Valdez" userId="0f02dab9d40ec19a" providerId="LiveId" clId="{59654F48-D2CA-4588-B44F-15AA5ECBB6CD}" dt="2024-04-25T05:29:10.609" v="21" actId="20577"/>
        <pc:sldMkLst>
          <pc:docMk/>
          <pc:sldMk cId="3355601060" sldId="256"/>
        </pc:sldMkLst>
        <pc:spChg chg="mod">
          <ac:chgData name="James Fowler-Valdez" userId="0f02dab9d40ec19a" providerId="LiveId" clId="{59654F48-D2CA-4588-B44F-15AA5ECBB6CD}" dt="2024-04-25T05:29:10.609" v="21" actId="20577"/>
          <ac:spMkLst>
            <pc:docMk/>
            <pc:sldMk cId="3355601060" sldId="256"/>
            <ac:spMk id="3" creationId="{2AE599AF-4AEC-0E70-164E-D6A7C6B7861D}"/>
          </ac:spMkLst>
        </pc:spChg>
      </pc:sldChg>
      <pc:sldChg chg="addSp delSp modSp mod modClrScheme chgLayout">
        <pc:chgData name="James Fowler-Valdez" userId="0f02dab9d40ec19a" providerId="LiveId" clId="{59654F48-D2CA-4588-B44F-15AA5ECBB6CD}" dt="2024-04-25T05:33:43.001" v="109" actId="20577"/>
        <pc:sldMkLst>
          <pc:docMk/>
          <pc:sldMk cId="1619202682" sldId="258"/>
        </pc:sldMkLst>
        <pc:spChg chg="add mod ord">
          <ac:chgData name="James Fowler-Valdez" userId="0f02dab9d40ec19a" providerId="LiveId" clId="{59654F48-D2CA-4588-B44F-15AA5ECBB6CD}" dt="2024-04-25T05:31:38.684" v="47" actId="20577"/>
          <ac:spMkLst>
            <pc:docMk/>
            <pc:sldMk cId="1619202682" sldId="258"/>
            <ac:spMk id="2" creationId="{F51CEA51-84B8-BB87-DC56-5D66FBEB8839}"/>
          </ac:spMkLst>
        </pc:spChg>
        <pc:spChg chg="del">
          <ac:chgData name="James Fowler-Valdez" userId="0f02dab9d40ec19a" providerId="LiveId" clId="{59654F48-D2CA-4588-B44F-15AA5ECBB6CD}" dt="2024-04-25T05:31:27.972" v="22" actId="700"/>
          <ac:spMkLst>
            <pc:docMk/>
            <pc:sldMk cId="1619202682" sldId="258"/>
            <ac:spMk id="3" creationId="{A27AE654-8E31-A16C-E0A8-AF87AEF7A72E}"/>
          </ac:spMkLst>
        </pc:spChg>
        <pc:spChg chg="del mod ord">
          <ac:chgData name="James Fowler-Valdez" userId="0f02dab9d40ec19a" providerId="LiveId" clId="{59654F48-D2CA-4588-B44F-15AA5ECBB6CD}" dt="2024-04-25T05:31:27.972" v="22" actId="700"/>
          <ac:spMkLst>
            <pc:docMk/>
            <pc:sldMk cId="1619202682" sldId="258"/>
            <ac:spMk id="4" creationId="{76AF2D09-263F-F25D-9FEE-12D7CE3038CD}"/>
          </ac:spMkLst>
        </pc:spChg>
        <pc:spChg chg="del">
          <ac:chgData name="James Fowler-Valdez" userId="0f02dab9d40ec19a" providerId="LiveId" clId="{59654F48-D2CA-4588-B44F-15AA5ECBB6CD}" dt="2024-04-25T05:31:27.972" v="22" actId="700"/>
          <ac:spMkLst>
            <pc:docMk/>
            <pc:sldMk cId="1619202682" sldId="258"/>
            <ac:spMk id="5" creationId="{3C8AB26D-DC18-588A-6462-A29798D17F57}"/>
          </ac:spMkLst>
        </pc:spChg>
        <pc:spChg chg="del">
          <ac:chgData name="James Fowler-Valdez" userId="0f02dab9d40ec19a" providerId="LiveId" clId="{59654F48-D2CA-4588-B44F-15AA5ECBB6CD}" dt="2024-04-25T05:31:27.972" v="22" actId="700"/>
          <ac:spMkLst>
            <pc:docMk/>
            <pc:sldMk cId="1619202682" sldId="258"/>
            <ac:spMk id="6" creationId="{6723915D-0EA4-1234-FA4A-8BB02234E1F3}"/>
          </ac:spMkLst>
        </pc:spChg>
        <pc:spChg chg="add mod ord">
          <ac:chgData name="James Fowler-Valdez" userId="0f02dab9d40ec19a" providerId="LiveId" clId="{59654F48-D2CA-4588-B44F-15AA5ECBB6CD}" dt="2024-04-25T05:33:43.001" v="109" actId="20577"/>
          <ac:spMkLst>
            <pc:docMk/>
            <pc:sldMk cId="1619202682" sldId="258"/>
            <ac:spMk id="7" creationId="{B2A757F1-EB8B-FB62-F062-692C8A9A3A88}"/>
          </ac:spMkLst>
        </pc:spChg>
      </pc:sldChg>
      <pc:sldChg chg="addSp delSp modSp mod">
        <pc:chgData name="James Fowler-Valdez" userId="0f02dab9d40ec19a" providerId="LiveId" clId="{59654F48-D2CA-4588-B44F-15AA5ECBB6CD}" dt="2024-04-25T08:42:49.395" v="1473" actId="1076"/>
        <pc:sldMkLst>
          <pc:docMk/>
          <pc:sldMk cId="1002298637" sldId="259"/>
        </pc:sldMkLst>
        <pc:picChg chg="add mod">
          <ac:chgData name="James Fowler-Valdez" userId="0f02dab9d40ec19a" providerId="LiveId" clId="{59654F48-D2CA-4588-B44F-15AA5ECBB6CD}" dt="2024-04-25T08:15:17.194" v="701" actId="14100"/>
          <ac:picMkLst>
            <pc:docMk/>
            <pc:sldMk cId="1002298637" sldId="259"/>
            <ac:picMk id="2" creationId="{30AA3816-CE77-7057-C10E-5064BADB1D05}"/>
          </ac:picMkLst>
        </pc:picChg>
        <pc:picChg chg="add mod">
          <ac:chgData name="James Fowler-Valdez" userId="0f02dab9d40ec19a" providerId="LiveId" clId="{59654F48-D2CA-4588-B44F-15AA5ECBB6CD}" dt="2024-04-25T08:13:57.725" v="693" actId="1076"/>
          <ac:picMkLst>
            <pc:docMk/>
            <pc:sldMk cId="1002298637" sldId="259"/>
            <ac:picMk id="3" creationId="{357DEC3C-3A63-FA1B-15C4-8AC54E3186E7}"/>
          </ac:picMkLst>
        </pc:picChg>
        <pc:picChg chg="add del mod">
          <ac:chgData name="James Fowler-Valdez" userId="0f02dab9d40ec19a" providerId="LiveId" clId="{59654F48-D2CA-4588-B44F-15AA5ECBB6CD}" dt="2024-04-25T08:14:24.405" v="698" actId="21"/>
          <ac:picMkLst>
            <pc:docMk/>
            <pc:sldMk cId="1002298637" sldId="259"/>
            <ac:picMk id="5" creationId="{F15E6D2D-75B6-F9B8-54BD-D62E21230B31}"/>
          </ac:picMkLst>
        </pc:picChg>
        <pc:picChg chg="add mod">
          <ac:chgData name="James Fowler-Valdez" userId="0f02dab9d40ec19a" providerId="LiveId" clId="{59654F48-D2CA-4588-B44F-15AA5ECBB6CD}" dt="2024-04-25T08:20:26.024" v="706" actId="1076"/>
          <ac:picMkLst>
            <pc:docMk/>
            <pc:sldMk cId="1002298637" sldId="259"/>
            <ac:picMk id="7" creationId="{D0D4B38E-4844-F30B-A4BE-376A1EFEF395}"/>
          </ac:picMkLst>
        </pc:picChg>
        <pc:picChg chg="add mod">
          <ac:chgData name="James Fowler-Valdez" userId="0f02dab9d40ec19a" providerId="LiveId" clId="{59654F48-D2CA-4588-B44F-15AA5ECBB6CD}" dt="2024-04-25T08:42:49.395" v="1473" actId="1076"/>
          <ac:picMkLst>
            <pc:docMk/>
            <pc:sldMk cId="1002298637" sldId="259"/>
            <ac:picMk id="9" creationId="{D9776496-7FBE-0BCE-B142-0023B7AD0A58}"/>
          </ac:picMkLst>
        </pc:picChg>
      </pc:sldChg>
      <pc:sldChg chg="del">
        <pc:chgData name="James Fowler-Valdez" userId="0f02dab9d40ec19a" providerId="LiveId" clId="{59654F48-D2CA-4588-B44F-15AA5ECBB6CD}" dt="2024-04-25T05:34:29.602" v="111" actId="2696"/>
        <pc:sldMkLst>
          <pc:docMk/>
          <pc:sldMk cId="3751282610" sldId="265"/>
        </pc:sldMkLst>
      </pc:sldChg>
      <pc:sldChg chg="addSp delSp modSp mod ord modClrScheme chgLayout">
        <pc:chgData name="James Fowler-Valdez" userId="0f02dab9d40ec19a" providerId="LiveId" clId="{59654F48-D2CA-4588-B44F-15AA5ECBB6CD}" dt="2024-04-25T08:21:31.606" v="743" actId="20577"/>
        <pc:sldMkLst>
          <pc:docMk/>
          <pc:sldMk cId="3823142669" sldId="283"/>
        </pc:sldMkLst>
        <pc:spChg chg="add mod ord">
          <ac:chgData name="James Fowler-Valdez" userId="0f02dab9d40ec19a" providerId="LiveId" clId="{59654F48-D2CA-4588-B44F-15AA5ECBB6CD}" dt="2024-04-25T08:14:15.802" v="695" actId="700"/>
          <ac:spMkLst>
            <pc:docMk/>
            <pc:sldMk cId="3823142669" sldId="283"/>
            <ac:spMk id="2" creationId="{8308BF25-67F3-F352-35B3-341F52A93397}"/>
          </ac:spMkLst>
        </pc:spChg>
        <pc:spChg chg="add mod ord">
          <ac:chgData name="James Fowler-Valdez" userId="0f02dab9d40ec19a" providerId="LiveId" clId="{59654F48-D2CA-4588-B44F-15AA5ECBB6CD}" dt="2024-04-25T08:21:31.606" v="743" actId="20577"/>
          <ac:spMkLst>
            <pc:docMk/>
            <pc:sldMk cId="3823142669" sldId="283"/>
            <ac:spMk id="3" creationId="{63C5C15F-6588-C9B6-B1AE-F1AE88DF6860}"/>
          </ac:spMkLst>
        </pc:spChg>
        <pc:spChg chg="add del mod ord">
          <ac:chgData name="James Fowler-Valdez" userId="0f02dab9d40ec19a" providerId="LiveId" clId="{59654F48-D2CA-4588-B44F-15AA5ECBB6CD}" dt="2024-04-25T08:14:35.683" v="699"/>
          <ac:spMkLst>
            <pc:docMk/>
            <pc:sldMk cId="3823142669" sldId="283"/>
            <ac:spMk id="4" creationId="{136B6912-2B65-F2B2-BAB3-13FB2DB1264C}"/>
          </ac:spMkLst>
        </pc:spChg>
        <pc:picChg chg="add mod">
          <ac:chgData name="James Fowler-Valdez" userId="0f02dab9d40ec19a" providerId="LiveId" clId="{59654F48-D2CA-4588-B44F-15AA5ECBB6CD}" dt="2024-04-25T08:14:35.683" v="699"/>
          <ac:picMkLst>
            <pc:docMk/>
            <pc:sldMk cId="3823142669" sldId="283"/>
            <ac:picMk id="5" creationId="{66431E7F-E8AA-DE57-BF1D-75CEB0F5D88C}"/>
          </ac:picMkLst>
        </pc:picChg>
      </pc:sldChg>
      <pc:sldChg chg="add">
        <pc:chgData name="James Fowler-Valdez" userId="0f02dab9d40ec19a" providerId="LiveId" clId="{59654F48-D2CA-4588-B44F-15AA5ECBB6CD}" dt="2024-04-25T05:34:16.692" v="110"/>
        <pc:sldMkLst>
          <pc:docMk/>
          <pc:sldMk cId="1658347468" sldId="286"/>
        </pc:sldMkLst>
      </pc:sldChg>
      <pc:sldChg chg="modSp new mod">
        <pc:chgData name="James Fowler-Valdez" userId="0f02dab9d40ec19a" providerId="LiveId" clId="{59654F48-D2CA-4588-B44F-15AA5ECBB6CD}" dt="2024-04-25T08:37:17.715" v="1468" actId="20577"/>
        <pc:sldMkLst>
          <pc:docMk/>
          <pc:sldMk cId="2928957989" sldId="287"/>
        </pc:sldMkLst>
        <pc:spChg chg="mod">
          <ac:chgData name="James Fowler-Valdez" userId="0f02dab9d40ec19a" providerId="LiveId" clId="{59654F48-D2CA-4588-B44F-15AA5ECBB6CD}" dt="2024-04-25T08:37:17.715" v="1468" actId="20577"/>
          <ac:spMkLst>
            <pc:docMk/>
            <pc:sldMk cId="2928957989" sldId="287"/>
            <ac:spMk id="2" creationId="{492BF7BC-BC29-94B9-52F5-12E1DCC8D3ED}"/>
          </ac:spMkLst>
        </pc:spChg>
        <pc:spChg chg="mod">
          <ac:chgData name="James Fowler-Valdez" userId="0f02dab9d40ec19a" providerId="LiveId" clId="{59654F48-D2CA-4588-B44F-15AA5ECBB6CD}" dt="2024-04-25T08:37:11.250" v="1467" actId="313"/>
          <ac:spMkLst>
            <pc:docMk/>
            <pc:sldMk cId="2928957989" sldId="287"/>
            <ac:spMk id="3" creationId="{8FD06259-FCA7-F5C0-482E-5D023C9EC34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mandiant/flare-vm/main/install.ps1" TargetMode="External"/><Relationship Id="rId2" Type="http://schemas.openxmlformats.org/officeDocument/2006/relationships/hyperlink" Target="https://github.com/mandiant/flare-vm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Kyle</a:t>
            </a: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 to FlareVM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C8A95-76D7-78D6-DC2E-3831F5E46F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Flare VM is a freely available, Windows-based virtual machine built for malware analysis, reverse engineering, and digital forensics tasks. It comes pre-installed with a suite of tools, scripts, and configurations tailored to aid security professionals in analyzing and dissecting malicious software effectively.</a:t>
            </a:r>
          </a:p>
        </p:txBody>
      </p:sp>
      <p:pic>
        <p:nvPicPr>
          <p:cNvPr id="1026" name="Picture 2" descr="How To Install FlareVM">
            <a:extLst>
              <a:ext uri="{FF2B5EF4-FFF2-40B4-BE49-F238E27FC236}">
                <a16:creationId xmlns:a16="http://schemas.microsoft.com/office/drawing/2014/main" id="{0AB02B2C-5FAD-1DE1-D6BD-5F8D70E8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21209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4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A3816-CE77-7057-C10E-5064BADB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96" y="287972"/>
            <a:ext cx="4044375" cy="3033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DEC3C-3A63-FA1B-15C4-8AC54E31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287972"/>
            <a:ext cx="4178772" cy="313407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D4B38E-4844-F30B-A4BE-376A1EFEF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3536748"/>
            <a:ext cx="5147064" cy="259259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776496-7FBE-0BCE-B142-0023B7AD0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84" y="3536748"/>
            <a:ext cx="4919746" cy="25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BF25-67F3-F352-35B3-341F52A9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Issues with Flare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C15F-6588-C9B6-B1AE-F1AE88DF68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following are some technical issues that were faced during the installation of Flare VM:</a:t>
            </a:r>
          </a:p>
          <a:p>
            <a:r>
              <a:rPr lang="en-US" dirty="0"/>
              <a:t>- Unable to proceed due to insufficient storage on VM.</a:t>
            </a:r>
          </a:p>
          <a:p>
            <a:r>
              <a:rPr lang="en-US" dirty="0"/>
              <a:t>-Notably prolonged periods of download and installation of Windows Virtual Machine.</a:t>
            </a:r>
          </a:p>
          <a:p>
            <a:r>
              <a:rPr lang="en-US" dirty="0"/>
              <a:t>Multiple instances of Virtual Machines were deleted and recreated in succession to adhere to the parameters set for Windows 10 and Flare VM installation.</a:t>
            </a:r>
          </a:p>
          <a:p>
            <a:endParaRPr lang="en-US" dirty="0"/>
          </a:p>
          <a:p>
            <a:r>
              <a:rPr lang="en-US" dirty="0"/>
              <a:t>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31E7F-E8AA-DE57-BF1D-75CEB0F5D8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6688" y="2253973"/>
            <a:ext cx="4638675" cy="34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F7BC-BC29-94B9-52F5-12E1DCC8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Flare VM Detection of Pafish.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06259-FCA7-F5C0-482E-5D023C9EC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 Monitoring  changes  of registry , system config, or security settings.</a:t>
            </a:r>
          </a:p>
          <a:p>
            <a:r>
              <a:rPr lang="en-US" dirty="0"/>
              <a:t>- Possibly detect suspicious network activity due to malware.</a:t>
            </a:r>
          </a:p>
          <a:p>
            <a:r>
              <a:rPr lang="en-US" dirty="0"/>
              <a:t>-Identify malware employing evasion tactics (i.e. Code Obfuscation, anti-debugging measures,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-Detect Malware attempting to identify virtualization or sandbox environments via registry access monitoring, file system queries, or specific system calls.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57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EA51-84B8-BB87-DC56-5D66FBEB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757F1-EB8B-FB62-F062-692C8A9A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- Flare VM GitHub Repository</a:t>
            </a:r>
            <a:endParaRPr lang="en-US" dirty="0"/>
          </a:p>
          <a:p>
            <a:r>
              <a:rPr lang="en-US" dirty="0">
                <a:hlinkClick r:id="rId3"/>
              </a:rPr>
              <a:t>-  Flare VM Installation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544</Words>
  <Application>Microsoft Office PowerPoint</Application>
  <PresentationFormat>Widescreen</PresentationFormat>
  <Paragraphs>68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Intro to FlareVM</vt:lpstr>
      <vt:lpstr>PowerPoint Presentation</vt:lpstr>
      <vt:lpstr>Technical Issues with Flare VM</vt:lpstr>
      <vt:lpstr>Potential Flare VM Detection of Pafish.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James Fowler-Valdez</cp:lastModifiedBy>
  <cp:revision>2</cp:revision>
  <dcterms:created xsi:type="dcterms:W3CDTF">2024-04-23T02:31:47Z</dcterms:created>
  <dcterms:modified xsi:type="dcterms:W3CDTF">2024-04-25T08:42:58Z</dcterms:modified>
</cp:coreProperties>
</file>